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8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  <p:embeddedFont>
      <p:font typeface="Sarabun" pitchFamily="2" charset="-34"/>
      <p:regular r:id="rId95"/>
      <p:bold r:id="rId96"/>
      <p:italic r:id="rId97"/>
      <p:boldItalic r:id="rId98"/>
    </p:embeddedFont>
    <p:embeddedFont>
      <p:font typeface="Sarabun Medium" pitchFamily="2" charset="-34"/>
      <p:regular r:id="rId99"/>
      <p:bold r:id="rId100"/>
      <p:italic r:id="rId101"/>
      <p:boldItalic r:id="rId102"/>
    </p:embeddedFont>
    <p:embeddedFont>
      <p:font typeface="Trirong" pitchFamily="2" charset="-34"/>
      <p:regular r:id="rId103"/>
      <p:bold r:id="rId104"/>
      <p:italic r:id="rId105"/>
      <p:boldItalic r:id="rId106"/>
    </p:embeddedFont>
    <p:embeddedFont>
      <p:font typeface="Trirong Medium" panose="020B060402020202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09"/>
  </p:normalViewPr>
  <p:slideViewPr>
    <p:cSldViewPr snapToGrid="0">
      <p:cViewPr varScale="1">
        <p:scale>
          <a:sx n="191" d="100"/>
          <a:sy n="191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25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20.fntdata"/><Relationship Id="rId5" Type="http://schemas.openxmlformats.org/officeDocument/2006/relationships/slide" Target="slides/slide3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font" Target="fonts/font3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1.fntdata"/><Relationship Id="rId108" Type="http://schemas.openxmlformats.org/officeDocument/2006/relationships/font" Target="fonts/font26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4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5.fntdata"/><Relationship Id="rId110" Type="http://schemas.openxmlformats.org/officeDocument/2006/relationships/font" Target="fonts/font28.fntdata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8.fntdata"/><Relationship Id="rId105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743fa0227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743fa0227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5c624fa6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5c624fa6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5c624fa6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5c624fa6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5c624fa6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5c624fa6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5c624fa6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5c624fa6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5c624fa6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5c624fa6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5c624fa6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5c624fa6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5c624fa6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5c624fa6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5c624fa6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5c624fa6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5c624fa6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5c624fa6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5c624fa6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5c624fa6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dcacd7c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8dcacd7c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5c624fa6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95c624fa6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b42e99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9b42e99e1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9b42e99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b42e99e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b42e99e1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9b42e99e1e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b42e99e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b42e99e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b42e99e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9b42e99e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b42e99e1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b42e99e1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5c624fa6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5c624fa6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dcacd7c0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dcacd7c0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5c624fa6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5c624fa6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5c624fa6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5c624fa6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dcacd7c0b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dcacd7c0b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5c624fa6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95c624fa6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5c624fa6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95c624fa6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5c624fa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95c624fa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5c624fa6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5c624fa6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Ref: https://</a:t>
            </a:r>
            <a:r>
              <a:rPr lang="en-US" dirty="0" err="1"/>
              <a:t>intecsols.com</a:t>
            </a:r>
            <a:r>
              <a:rPr lang="en-US" dirty="0"/>
              <a:t>/how-to-make-promise-response-in-</a:t>
            </a:r>
            <a:r>
              <a:rPr lang="en-US" dirty="0" err="1"/>
              <a:t>reactjs</a:t>
            </a:r>
            <a:r>
              <a:rPr lang="en-US" dirty="0"/>
              <a:t>-by-</a:t>
            </a:r>
            <a:r>
              <a:rPr lang="en-US" dirty="0" err="1"/>
              <a:t>intecsols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5c624fa6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5c624fa6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95c624fa6b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95c624fa6b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95c624fa6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95c624fa6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7012a9e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97012a9e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95c624fa6b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95c624fa6b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5c624fa6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95c624fa6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dcacd7c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dcacd7c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95c624fa6b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95c624fa6b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5c624fa6b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95c624fa6b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95c624fa6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95c624fa6b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5c624fa6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5c624fa6b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97012a9ec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97012a9ec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5c624fa6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5c624fa6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5c624fa6b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95c624fa6b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5c624fa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95c624fa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c624fa6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c624fa6b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7012a9ec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7012a9ec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5c624fa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5c624fa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97012a9ec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97012a9ec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97012a9ec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97012a9ec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95c624fa6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95c624fa6b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95c624fa6b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95c624fa6b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95c624fa6b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95c624fa6b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5c624fa6b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95c624fa6b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95c624fa6b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95c624fa6b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95c624fa6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95c624fa6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www.codechrysalis.io</a:t>
            </a:r>
            <a:r>
              <a:rPr lang="en-US" dirty="0"/>
              <a:t>/blog/async-</a:t>
            </a:r>
            <a:r>
              <a:rPr lang="en-US" dirty="0" err="1"/>
              <a:t>javascript</a:t>
            </a:r>
            <a:r>
              <a:rPr lang="en-US" dirty="0"/>
              <a:t>-tutorial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95c624fa6b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95c624fa6b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www.codechrysalis.io</a:t>
            </a:r>
            <a:r>
              <a:rPr lang="en-US" dirty="0"/>
              <a:t>/blog/async-</a:t>
            </a:r>
            <a:r>
              <a:rPr lang="en-US" dirty="0" err="1"/>
              <a:t>javascript</a:t>
            </a:r>
            <a:r>
              <a:rPr lang="en-US" dirty="0"/>
              <a:t>-tutorial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95c624fa6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95c624fa6b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www.codechrysalis.io</a:t>
            </a:r>
            <a:r>
              <a:rPr lang="en-US" dirty="0"/>
              <a:t>/blog/async-</a:t>
            </a:r>
            <a:r>
              <a:rPr lang="en-US" dirty="0" err="1"/>
              <a:t>javascript</a:t>
            </a:r>
            <a:r>
              <a:rPr lang="en-US" dirty="0"/>
              <a:t>-tutorial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5c624fa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5c624fa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97012a9ec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97012a9ec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95c624fa6b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95c624fa6b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95c624fa6b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95c624fa6b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97012a9ec1_15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97012a9ec1_15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97012a9e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97012a9ec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97012a9ec1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97012a9ec1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7012a9ec1_15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97012a9ec1_15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9f4d0497a0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9f4d0497a0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97012a9ec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97012a9ec1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97012a9ec1_15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97012a9ec1_15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5c624fa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5c624fa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อธิบาย Callback ด้วย??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9f4d0497a0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9f4d0497a0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97012a9ec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97012a9ec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97012a9ec1_15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97012a9ec1_15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f4d0497a0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f4d0497a0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97012a9ec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97012a9ec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97012a9ec1_15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97012a9ec1_15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9f4d0497a0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9f4d0497a0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97012a9ec1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97012a9ec1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9f4d0497a0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9f4d0497a0_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9f4d0497a0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9f4d0497a0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5c624fa6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5c624fa6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อธิบาย</a:t>
            </a:r>
            <a:r>
              <a:rPr lang="en" dirty="0"/>
              <a:t> Callback </a:t>
            </a:r>
            <a:r>
              <a:rPr lang="en" dirty="0" err="1"/>
              <a:t>ด้วย</a:t>
            </a:r>
            <a:r>
              <a:rPr lang="en" dirty="0"/>
              <a:t>??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5c624fa6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5c624fa6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101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887981" y="1105309"/>
            <a:ext cx="47868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sz="3000" b="1"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04434" y="1305595"/>
            <a:ext cx="8770200" cy="331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204421" y="161742"/>
            <a:ext cx="8770200" cy="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370" y="227169"/>
            <a:ext cx="967876" cy="86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282195" y="3206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sz="3000" b="1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204431" y="1305600"/>
            <a:ext cx="8770200" cy="3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sz="180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irong"/>
              <a:buChar char="•"/>
              <a:defRPr sz="170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sz="150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sz="1400" i="0" u="none" strike="noStrike" cap="non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"/>
              <a:buNone/>
              <a:defRPr sz="3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05150" y="943251"/>
            <a:ext cx="4245900" cy="37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•"/>
              <a:defRPr sz="17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943226"/>
            <a:ext cx="4345800" cy="37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•"/>
              <a:defRPr sz="17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204425" y="161748"/>
            <a:ext cx="8770200" cy="7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67020" y="23796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197827" y="191233"/>
            <a:ext cx="8773500" cy="44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>
                <a:solidFill>
                  <a:srgbClr val="F1C2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>
                <a:solidFill>
                  <a:srgbClr val="F1C2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125350" y="809850"/>
            <a:ext cx="8883900" cy="3853500"/>
          </a:xfrm>
          <a:prstGeom prst="roundRect">
            <a:avLst>
              <a:gd name="adj" fmla="val 13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311700" y="370700"/>
            <a:ext cx="78900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594500" y="526350"/>
            <a:ext cx="79434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7">
            <a:alphaModFix/>
          </a:blip>
          <a:srcRect l="25059" t="3085" b="33683"/>
          <a:stretch/>
        </p:blipFill>
        <p:spPr>
          <a:xfrm>
            <a:off x="0" y="2475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10725" y="4793750"/>
            <a:ext cx="364151" cy="3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45675" y="4869951"/>
            <a:ext cx="931524" cy="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88600" y="4819038"/>
            <a:ext cx="380616" cy="2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21">
            <a:alphaModFix/>
          </a:blip>
          <a:srcRect t="55943"/>
          <a:stretch/>
        </p:blipFill>
        <p:spPr>
          <a:xfrm>
            <a:off x="96250" y="4805650"/>
            <a:ext cx="1092533" cy="3403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comqiq/pim_homework_day3/blob/main/hw_db.sq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Promise, Async, Await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665400" y="2811025"/>
            <a:ext cx="823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= 19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665400" y="2811025"/>
            <a:ext cx="8409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= 19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5" name="Google Shape;235;p39"/>
          <p:cNvCxnSpPr>
            <a:stCxn id="234" idx="0"/>
          </p:cNvCxnSpPr>
          <p:nvPr/>
        </p:nvCxnSpPr>
        <p:spPr>
          <a:xfrm rot="10800000">
            <a:off x="5861350" y="3100975"/>
            <a:ext cx="240600" cy="99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6" name="Google Shape;236;p39"/>
          <p:cNvSpPr/>
          <p:nvPr/>
        </p:nvSpPr>
        <p:spPr>
          <a:xfrm>
            <a:off x="1792325" y="2261450"/>
            <a:ext cx="1748400" cy="162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65400" y="2811025"/>
            <a:ext cx="8478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2423075" y="3160775"/>
            <a:ext cx="4304400" cy="225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65400" y="2811025"/>
            <a:ext cx="823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3737375" y="4063000"/>
            <a:ext cx="4741200" cy="288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665400" y="2811025"/>
            <a:ext cx="835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3929775" y="4063000"/>
            <a:ext cx="4344300" cy="288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665400" y="2811025"/>
            <a:ext cx="8409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/>
          <p:nvPr/>
        </p:nvSpPr>
        <p:spPr>
          <a:xfrm>
            <a:off x="4092600" y="4063000"/>
            <a:ext cx="429300" cy="288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665400" y="2811025"/>
            <a:ext cx="8309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100" y="3565750"/>
            <a:ext cx="3043775" cy="144317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36" name="Google Shape;336;p47"/>
          <p:cNvCxnSpPr/>
          <p:nvPr/>
        </p:nvCxnSpPr>
        <p:spPr>
          <a:xfrm rot="10800000" flipH="1">
            <a:off x="6879025" y="3352475"/>
            <a:ext cx="210900" cy="23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4821625" y="2229900"/>
            <a:ext cx="3540600" cy="338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เนื้อหา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Async, Await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2738250" y="3135050"/>
            <a:ext cx="333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00" i="1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75" y="3577600"/>
            <a:ext cx="3484325" cy="107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8"/>
          <p:cNvCxnSpPr/>
          <p:nvPr/>
        </p:nvCxnSpPr>
        <p:spPr>
          <a:xfrm rot="10800000" flipH="1">
            <a:off x="5691150" y="3352475"/>
            <a:ext cx="1398600" cy="56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rirong Medium"/>
                <a:ea typeface="Trirong Medium"/>
                <a:cs typeface="Trirong Medium"/>
                <a:sym typeface="Trirong Medium"/>
              </a:rPr>
              <a:t>Callback Function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irong Medium"/>
                <a:ea typeface="Trirong Medium"/>
                <a:cs typeface="Trirong Medium"/>
                <a:sym typeface="Trirong Medium"/>
              </a:rPr>
              <a:t>What is Callback Function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50" y="2126775"/>
            <a:ext cx="2993101" cy="28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>
            <a:spLocks noGrp="1"/>
          </p:cNvSpPr>
          <p:nvPr>
            <p:ph type="body" idx="1"/>
          </p:nvPr>
        </p:nvSpPr>
        <p:spPr>
          <a:xfrm>
            <a:off x="311700" y="1018675"/>
            <a:ext cx="85152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Function ชุดคำสั่งที่รอเรียกเมื่อมีบางอย่างเกิดขึ้น หรือเดินทางมาถึง</a:t>
            </a:r>
            <a:endParaRPr>
              <a:solidFill>
                <a:schemeClr val="dk1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50" y="1920225"/>
            <a:ext cx="5092141" cy="28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use callback?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ใช้สั่งให้ทำงานที่ยังไม่เริ่มทำทันที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รอจนกว่าจะมีเหตุการณ์เกิดขึ้นถึงจะทำงาน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เตรียมชุดคำสั่งไว้ล่วงหน้า เกิดเหตุการณ์จะได้ทำทันที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 Function เมื่อได้รับ Data แล้ว</a:t>
            </a: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-693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75" y="862725"/>
            <a:ext cx="3723126" cy="420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2"/>
          <p:cNvCxnSpPr/>
          <p:nvPr/>
        </p:nvCxnSpPr>
        <p:spPr>
          <a:xfrm flipH="1">
            <a:off x="4323700" y="3209550"/>
            <a:ext cx="2674500" cy="68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52"/>
          <p:cNvSpPr txBox="1"/>
          <p:nvPr/>
        </p:nvSpPr>
        <p:spPr>
          <a:xfrm>
            <a:off x="7080500" y="2906850"/>
            <a:ext cx="15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Data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83" name="Google Shape;383;p52"/>
          <p:cNvCxnSpPr/>
          <p:nvPr/>
        </p:nvCxnSpPr>
        <p:spPr>
          <a:xfrm flipH="1">
            <a:off x="4018900" y="2142750"/>
            <a:ext cx="2674500" cy="68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52"/>
          <p:cNvSpPr txBox="1"/>
          <p:nvPr/>
        </p:nvSpPr>
        <p:spPr>
          <a:xfrm>
            <a:off x="6699500" y="1763850"/>
            <a:ext cx="1807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Callback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Function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ตัวอย่าง Callback</a:t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8100100" y="4459325"/>
            <a:ext cx="106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หยุด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7ADF9-19D6-1012-B38A-DFC63681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850900"/>
            <a:ext cx="708660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03" name="Google Shape;403;p55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การทำงานแบบ Asynchronous แบบต่อเนื่อง แต่อ่านยาก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6CC0A0-5C41-296B-F2BA-568E6833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6" y="1555920"/>
            <a:ext cx="4885699" cy="255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10" name="Google Shape;410;p56" descr="Bored, Female, Girl, People, School, Student, Ti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8875" y="1051225"/>
            <a:ext cx="4926250" cy="3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1" name="Google Shape;421;p58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การจัดลำดับรูปแบบการทำงานของ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Asynchronous Pattern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เพื่อให้</a:t>
            </a:r>
            <a:r>
              <a:rPr lang="en" sz="2000" u="sng" dirty="0" err="1">
                <a:solidFill>
                  <a:schemeClr val="accent2"/>
                </a:solidFill>
                <a:latin typeface="Sarabun"/>
                <a:ea typeface="Sarabun"/>
                <a:cs typeface="Sarabun"/>
                <a:sym typeface="Sarabun"/>
              </a:rPr>
              <a:t>อ่านง่ายขึ้น</a:t>
            </a:r>
            <a:endParaRPr sz="2000" u="sng" dirty="0">
              <a:solidFill>
                <a:schemeClr val="accent2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เป็นการจำลองค่าในรูปของกล่องใส่ค่าชั่วคราวให้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function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ที่ยังไม่รู้ค่าผลลัพธ์เพราะยังทำงานไม่เสร็จตามกระบวนการ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Asynchronous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เพราะไม่รู้ว่าจะเสร็จเมื่อไร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แต่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Promise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ว่าจะมีค่าในอนาคตอันใกล้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)​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เป็นการพยายามให้ทำงานใกล้เคียงการทำงานแบบ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Synchronous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คืออ่านจากบนลงล่าง</a:t>
            </a:r>
            <a:endParaRPr sz="2000" dirty="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ใช้การจัดลำดับการทำงานว่าจะให้ทำงานใดก่อน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งานใดหลัง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ในกลุ่ม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Promise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ด้วยกัน</a:t>
            </a:r>
            <a:endParaRPr sz="2000" dirty="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Promise </a:t>
            </a: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ใช้เพื่อแก้ปัญหา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Callback Hell</a:t>
            </a:r>
            <a:endParaRPr sz="2000" dirty="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7" name="Google Shape;427;p59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Function หลักของ Promise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Resolve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-&gt; เรียกเมื่อการทำงานร้องขอค่า</a:t>
            </a: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เสร็จสมบูรณ์แล้วเท่านั้น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และส่งผลลัพธ์ของ Function ไป Resolve จะมี parameter กี่ตัวก็ได้ แต่ตัว callback function ที่นำมารับค่าใน Promise ตัวถัดไปจะต้องมีจำนวน parameter เท่ากัน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Reject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-&gt; เรียกเมื่อมีบางอย่างผิดพลาดจึงจะยกเลิกการทำงานที่เหลือทั้งหมด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31515"/>
              </a:buClr>
              <a:buSzPts val="1600"/>
              <a:buFont typeface="Sarabun"/>
              <a:buChar char="●"/>
            </a:pPr>
            <a:r>
              <a:rPr lang="en" sz="1600" b="1">
                <a:solidFill>
                  <a:srgbClr val="A31515"/>
                </a:solidFill>
                <a:latin typeface="Sarabun"/>
                <a:ea typeface="Sarabun"/>
                <a:cs typeface="Sarabun"/>
                <a:sym typeface="Sarabun"/>
              </a:rPr>
              <a:t>ทั้ง Resolve และ Reject ของ Promise จะถูกเรียกได้เพียงครั้งเดียวเท่านั้น! หากต้องการเรียกซ้ำจะต้องประกาศ new Promise Object ขึ้นมาใหม่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Sequence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587976" y="867750"/>
            <a:ext cx="1192200" cy="438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arabun"/>
                <a:ea typeface="Sarabun"/>
                <a:cs typeface="Sarabun"/>
                <a:sym typeface="Sarabun"/>
              </a:rPr>
              <a:t>Main code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2421817" y="867750"/>
            <a:ext cx="2031900" cy="438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arabun"/>
                <a:ea typeface="Sarabun"/>
                <a:cs typeface="Sarabun"/>
                <a:sym typeface="Sarabun"/>
              </a:rPr>
              <a:t>asynchronous function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5" name="Google Shape;435;p60"/>
          <p:cNvSpPr/>
          <p:nvPr/>
        </p:nvSpPr>
        <p:spPr>
          <a:xfrm>
            <a:off x="4941916" y="867750"/>
            <a:ext cx="3614100" cy="438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arabun"/>
                <a:ea typeface="Sarabun"/>
                <a:cs typeface="Sarabun"/>
                <a:sym typeface="Sarabun"/>
              </a:rPr>
              <a:t>I/O Processing, External Service Operation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36" name="Google Shape;436;p60"/>
          <p:cNvCxnSpPr>
            <a:stCxn id="435" idx="2"/>
          </p:cNvCxnSpPr>
          <p:nvPr/>
        </p:nvCxnSpPr>
        <p:spPr>
          <a:xfrm>
            <a:off x="6748966" y="1306050"/>
            <a:ext cx="0" cy="330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60"/>
          <p:cNvCxnSpPr/>
          <p:nvPr/>
        </p:nvCxnSpPr>
        <p:spPr>
          <a:xfrm>
            <a:off x="3437754" y="1306103"/>
            <a:ext cx="0" cy="330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60"/>
          <p:cNvCxnSpPr/>
          <p:nvPr/>
        </p:nvCxnSpPr>
        <p:spPr>
          <a:xfrm>
            <a:off x="1066650" y="1306103"/>
            <a:ext cx="0" cy="330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60"/>
          <p:cNvCxnSpPr/>
          <p:nvPr/>
        </p:nvCxnSpPr>
        <p:spPr>
          <a:xfrm>
            <a:off x="1096382" y="1831964"/>
            <a:ext cx="233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60"/>
          <p:cNvCxnSpPr/>
          <p:nvPr/>
        </p:nvCxnSpPr>
        <p:spPr>
          <a:xfrm rot="10800000">
            <a:off x="1114138" y="2024765"/>
            <a:ext cx="2313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1" name="Google Shape;441;p60"/>
          <p:cNvSpPr txBox="1"/>
          <p:nvPr/>
        </p:nvSpPr>
        <p:spPr>
          <a:xfrm>
            <a:off x="1745047" y="1498550"/>
            <a:ext cx="6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1569799" y="21000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return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43" name="Google Shape;443;p60"/>
          <p:cNvCxnSpPr/>
          <p:nvPr/>
        </p:nvCxnSpPr>
        <p:spPr>
          <a:xfrm rot="10800000" flipH="1">
            <a:off x="3480643" y="2173735"/>
            <a:ext cx="3252300" cy="2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60"/>
          <p:cNvSpPr txBox="1"/>
          <p:nvPr/>
        </p:nvSpPr>
        <p:spPr>
          <a:xfrm>
            <a:off x="4086978" y="1831975"/>
            <a:ext cx="20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begin processing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5" name="Google Shape;445;p60"/>
          <p:cNvSpPr/>
          <p:nvPr/>
        </p:nvSpPr>
        <p:spPr>
          <a:xfrm>
            <a:off x="6627891" y="2200135"/>
            <a:ext cx="242100" cy="84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6" name="Google Shape;446;p60"/>
          <p:cNvCxnSpPr>
            <a:stCxn id="445" idx="2"/>
          </p:cNvCxnSpPr>
          <p:nvPr/>
        </p:nvCxnSpPr>
        <p:spPr>
          <a:xfrm rot="10800000">
            <a:off x="3541941" y="3041635"/>
            <a:ext cx="320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7" name="Google Shape;447;p60"/>
          <p:cNvSpPr txBox="1"/>
          <p:nvPr/>
        </p:nvSpPr>
        <p:spPr>
          <a:xfrm>
            <a:off x="4069756" y="2691600"/>
            <a:ext cx="21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end processing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48" name="Google Shape;448;p60"/>
          <p:cNvCxnSpPr/>
          <p:nvPr/>
        </p:nvCxnSpPr>
        <p:spPr>
          <a:xfrm rot="10800000">
            <a:off x="1280753" y="3124858"/>
            <a:ext cx="212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9" name="Google Shape;449;p60"/>
          <p:cNvSpPr txBox="1"/>
          <p:nvPr/>
        </p:nvSpPr>
        <p:spPr>
          <a:xfrm>
            <a:off x="1745051" y="3159925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resolve(result)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0" name="Google Shape;450;p60"/>
          <p:cNvSpPr/>
          <p:nvPr/>
        </p:nvSpPr>
        <p:spPr>
          <a:xfrm>
            <a:off x="894763" y="2314081"/>
            <a:ext cx="341700" cy="810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0"/>
          <p:cNvSpPr/>
          <p:nvPr/>
        </p:nvSpPr>
        <p:spPr>
          <a:xfrm>
            <a:off x="902769" y="3124858"/>
            <a:ext cx="341700" cy="10737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105543-320E-3DB3-85B0-E163896D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41" y="914301"/>
            <a:ext cx="4798526" cy="358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สถานะของ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7" name="Google Shape;467;p62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pending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เริ่มต้น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fulfilled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ที่บอกว่า Promise ทำงานสำเร็จแล้ว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rejected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ที่บอกว่า Promise ทำงานล้มเหลว (และจะเข้าส่วนของ catch ต่อไป)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then() , catch()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3" name="Google Shape;473;p6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then(callback)  :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callback จะถูกเรียก เมื่อ Promise ทำงานสำเร็จแล้ว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catch(callback) :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callback จะถูกเรียก เมื่อ Promise ทำงานล้มเหลว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0E20F-8102-F85E-1F98-4D70D765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53" y="1272226"/>
            <a:ext cx="4299398" cy="2063711"/>
          </a:xfrm>
          <a:prstGeom prst="rect">
            <a:avLst/>
          </a:prstGeom>
        </p:spPr>
      </p:pic>
      <p:sp>
        <p:nvSpPr>
          <p:cNvPr id="478" name="Google Shape;478;p6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catch()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FF57D-542A-0478-A93C-674168A6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70" y="954906"/>
            <a:ext cx="3576162" cy="2453519"/>
          </a:xfrm>
          <a:prstGeom prst="rect">
            <a:avLst/>
          </a:prstGeom>
        </p:spPr>
      </p:pic>
      <p:cxnSp>
        <p:nvCxnSpPr>
          <p:cNvPr id="482" name="Google Shape;482;p64"/>
          <p:cNvCxnSpPr>
            <a:cxnSpLocks/>
          </p:cNvCxnSpPr>
          <p:nvPr/>
        </p:nvCxnSpPr>
        <p:spPr>
          <a:xfrm flipH="1">
            <a:off x="2723177" y="2633081"/>
            <a:ext cx="259302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3" name="Google Shape;483;p64"/>
          <p:cNvCxnSpPr>
            <a:cxnSpLocks/>
          </p:cNvCxnSpPr>
          <p:nvPr/>
        </p:nvCxnSpPr>
        <p:spPr>
          <a:xfrm>
            <a:off x="1749650" y="2956782"/>
            <a:ext cx="0" cy="88770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717EF8-3757-D4CC-CEE6-2673DD45A1AB}"/>
              </a:ext>
            </a:extLst>
          </p:cNvPr>
          <p:cNvSpPr txBox="1"/>
          <p:nvPr/>
        </p:nvSpPr>
        <p:spPr>
          <a:xfrm>
            <a:off x="1194850" y="3880817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TH" dirty="0"/>
              <a:t>et data fail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catch() ตัวอย่าง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00DCB-02B9-1DD2-D690-38D156B8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92" y="799566"/>
            <a:ext cx="4543216" cy="38500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การทำงานของ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88" y="965538"/>
            <a:ext cx="7707225" cy="32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การทำงานของ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88" y="965538"/>
            <a:ext cx="7707225" cy="32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 txBox="1"/>
          <p:nvPr/>
        </p:nvSpPr>
        <p:spPr>
          <a:xfrm>
            <a:off x="874000" y="2371650"/>
            <a:ext cx="755400" cy="33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func1()</a:t>
            </a:r>
            <a:endParaRPr sz="1000"/>
          </a:p>
        </p:txBody>
      </p:sp>
      <p:sp>
        <p:nvSpPr>
          <p:cNvPr id="503" name="Google Shape;503;p67"/>
          <p:cNvSpPr txBox="1"/>
          <p:nvPr/>
        </p:nvSpPr>
        <p:spPr>
          <a:xfrm>
            <a:off x="5762200" y="2371650"/>
            <a:ext cx="755400" cy="33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func2()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ฟังก์ชันที่รันคู่ขนานไปกับ Function อื่น ๆ จะถูกเรียกว่า Asynchronous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75" y="1406125"/>
            <a:ext cx="6029849" cy="31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Promise.all()  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 b="1">
                <a:latin typeface="Sarabun"/>
                <a:ea typeface="Sarabun"/>
                <a:cs typeface="Sarabun"/>
                <a:sym typeface="Sarabun"/>
              </a:rPr>
              <a:t>then() 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จะทำงานเมื่อ Promise ทุกตัวใน array ทำงานเสร็จสิ้นแล้วเท่านั้น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หากมี Promise ใน array บางตัวสั่ง </a:t>
            </a:r>
            <a:r>
              <a:rPr lang="en" sz="2000" b="1">
                <a:latin typeface="Sarabun"/>
                <a:ea typeface="Sarabun"/>
                <a:cs typeface="Sarabun"/>
                <a:sym typeface="Sarabun"/>
              </a:rPr>
              <a:t>reject()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 จะทำให้การทำงานทั้งหมดหยุดทันที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ได้ค่าสุดท้ายเป็น array ของผลลัพธ์จากทุก Promise มารวมกันโดยเรียงลำดับให้ในรูปของ array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ใช้สั่ง Promise เพื่อทำงานแบบ Parallel ให้ทำงานพร้อมๆ กันและรอเก็บผลลัพธ์ในองค์รวมหลัง Promise ทุกตัวทำงานเสร็จสิ้นเรียงตามลำดับตาม array ที่ส่งไปในขั้นตอนแรก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ตัวอย่างของ Promise.all()  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96E37-D0F3-3E59-045E-0F210185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78148"/>
            <a:ext cx="5948606" cy="3537617"/>
          </a:xfrm>
          <a:prstGeom prst="rect">
            <a:avLst/>
          </a:prstGeom>
        </p:spPr>
      </p:pic>
      <p:sp>
        <p:nvSpPr>
          <p:cNvPr id="516" name="Google Shape;516;p69"/>
          <p:cNvSpPr txBox="1"/>
          <p:nvPr/>
        </p:nvSpPr>
        <p:spPr>
          <a:xfrm>
            <a:off x="6821290" y="1557550"/>
            <a:ext cx="1813659" cy="118490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ส่งค่าออกมาพร้อมกัน แต่ไม่รู้ตัวไหนออกมาก่อน จะรอเสร็จทั้งหมดก่อนจะออกมาพร้อมกัน เป็น Array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ลองใช้ mysql2 บน Express.js แบบ Promise</a:t>
            </a:r>
            <a:endParaRPr sz="2000" b="1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 โค้ดใน Lab1 จาก var mysql = require('mysql2'); 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เป็น </a:t>
            </a: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var mysql = require('mysql2/</a:t>
            </a:r>
            <a:r>
              <a:rPr lang="en" sz="1600" b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promise</a:t>
            </a: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');</a:t>
            </a:r>
            <a:endParaRPr sz="1600" b="1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แก้ไขโค้ดในไฟล์ app.js	 ใน route ‘/’ ให้เป็นไปตามโค้ดตัวอย่างในหน้าถัดไป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ลองเรียก http://localhost:3000/users บน chrome เพื่อดูผลลัพธ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2448125" y="849950"/>
            <a:ext cx="37842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'codecamp'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 database 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3306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ใส่ port ให้ถูกต้อง (default 3306)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4" name="Google Shape;534;p72"/>
          <p:cNvSpPr txBox="1"/>
          <p:nvPr/>
        </p:nvSpPr>
        <p:spPr>
          <a:xfrm>
            <a:off x="2448125" y="849950"/>
            <a:ext cx="3784200" cy="3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 database 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ปิด connection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listening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0" name="Google Shape;540;p7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4. เพิ่ม table </a:t>
            </a:r>
            <a:r>
              <a:rPr lang="en"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classroom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มี 2 column id,room  และใส่ค่าอะไรก็ได้ 2-3 record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5. แก้ไข app.js อีกครั้งเพื่อ query เพิ่มอีก 1 table และรอ Promise ให้ทำงานเสร็จพร้อมกันก่อนตอบกลับ client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537625" y="2441550"/>
            <a:ext cx="2248200" cy="1423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4636125" y="2037450"/>
            <a:ext cx="4246800" cy="223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employees'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][0],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][0],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3" name="Google Shape;543;p73"/>
          <p:cNvCxnSpPr/>
          <p:nvPr/>
        </p:nvCxnSpPr>
        <p:spPr>
          <a:xfrm>
            <a:off x="2967750" y="3153450"/>
            <a:ext cx="1531500" cy="0"/>
          </a:xfrm>
          <a:prstGeom prst="straightConnector1">
            <a:avLst/>
          </a:prstGeom>
          <a:noFill/>
          <a:ln w="762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>
            <a:spLocks noGrp="1"/>
          </p:cNvSpPr>
          <p:nvPr>
            <p:ph type="title"/>
          </p:nvPr>
        </p:nvSpPr>
        <p:spPr>
          <a:xfrm>
            <a:off x="0" y="2047075"/>
            <a:ext cx="9144000" cy="915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 และ Await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54" name="Google Shape;554;p75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คำสั่งเปลี่ยน new Promise ให้กลายเป็นค่าที่ resolve() แล้ว เรียกภายใน () เพื่อให้ assign ค่าให้ตัวแปรที่ประกาศมารับทางซ้ายได้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สั่งให้รอจนกว่าจะเสร็จถึงจะไปบรรทัดถัดไปได้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ต้องอยู่ภายใน function ที่มี keyword ว่า async นำหน้าเท่านั้น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การใส่ Async หน้าฟังก์ชันนั้นจะทำให้ Function นั้น Return ออกมาเป็น Promise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6CE44-1845-D32F-92BE-5E3DBDA8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78" y="821849"/>
            <a:ext cx="4670422" cy="3808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1DC72-E669-B285-DA8F-8E1E0BF0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0" y="821849"/>
            <a:ext cx="3921825" cy="3808618"/>
          </a:xfrm>
          <a:prstGeom prst="rect">
            <a:avLst/>
          </a:prstGeom>
        </p:spPr>
      </p:pic>
      <p:sp>
        <p:nvSpPr>
          <p:cNvPr id="559" name="Google Shape;559;p7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562" name="Google Shape;562;p76"/>
          <p:cNvCxnSpPr>
            <a:cxnSpLocks/>
          </p:cNvCxnSpPr>
          <p:nvPr/>
        </p:nvCxnSpPr>
        <p:spPr>
          <a:xfrm>
            <a:off x="2302686" y="1174704"/>
            <a:ext cx="2676456" cy="26030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3" name="Google Shape;563;p76"/>
          <p:cNvCxnSpPr>
            <a:cxnSpLocks/>
          </p:cNvCxnSpPr>
          <p:nvPr/>
        </p:nvCxnSpPr>
        <p:spPr>
          <a:xfrm>
            <a:off x="2254292" y="2179305"/>
            <a:ext cx="3218759" cy="3169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4" name="Google Shape;564;p76"/>
          <p:cNvCxnSpPr>
            <a:cxnSpLocks/>
          </p:cNvCxnSpPr>
          <p:nvPr/>
        </p:nvCxnSpPr>
        <p:spPr>
          <a:xfrm>
            <a:off x="2130412" y="3290505"/>
            <a:ext cx="2848730" cy="18604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0BDB01-1C69-9DA7-5A8E-545A7209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12" y="911951"/>
            <a:ext cx="7236775" cy="3613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4" name="Google Shape;154;p3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ประโยชน์ของ Asynchronous Function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○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ช่วยให้การทำงานของฟังก์ชันที่ต้องรอนาน ๆ ไม่ไปบล็อคฟังก์ชันอื่น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363" y="1813175"/>
            <a:ext cx="4698324" cy="2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F6D41-903C-8C27-5731-86B41ED3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74" y="814994"/>
            <a:ext cx="4234252" cy="37558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Await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A6F23-2440-1BDA-A7F2-5F36BC4F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471" y="874354"/>
            <a:ext cx="3617058" cy="375329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25781-DAC4-DB93-88B9-E50DC5C8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50" y="890761"/>
            <a:ext cx="43307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0314D-C8A7-CF60-8AAE-A319B827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89" y="841533"/>
            <a:ext cx="5270222" cy="372508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ลองเปลี่ยนเป็น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CBA1F-A99A-02C2-EE2A-FBD9E16C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0" y="879953"/>
            <a:ext cx="7243200" cy="373876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แบบใช้ Arrow Function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76B2-E678-69BB-9A2C-1FC28B58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70" y="807162"/>
            <a:ext cx="7343566" cy="37905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9234-E961-687C-62C7-9F527E0F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86" y="861065"/>
            <a:ext cx="5681628" cy="360114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078DE-50EE-9824-4749-F7BAC10D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0" y="1058908"/>
            <a:ext cx="7001130" cy="3407903"/>
          </a:xfrm>
          <a:prstGeom prst="rect">
            <a:avLst/>
          </a:prstGeom>
        </p:spPr>
      </p:pic>
      <p:pic>
        <p:nvPicPr>
          <p:cNvPr id="619" name="Google Shape;61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075" y="1785150"/>
            <a:ext cx="1927425" cy="1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26" name="Google Shape;6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051" y="1999350"/>
            <a:ext cx="1452700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101EA-2649-768B-E5F9-28DD3993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91" y="1252721"/>
            <a:ext cx="6449190" cy="29495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33" name="Google Shape;6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475" y="2052738"/>
            <a:ext cx="1925000" cy="15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16A4A6-4D12-7236-434B-7C214D23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87135"/>
            <a:ext cx="5528115" cy="31786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1" name="Google Shape;161;p34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 dirty="0" err="1">
                <a:latin typeface="Sarabun"/>
                <a:ea typeface="Sarabun"/>
                <a:cs typeface="Sarabun"/>
                <a:sym typeface="Sarabun"/>
              </a:rPr>
              <a:t>ตัวอย่างของ</a:t>
            </a:r>
            <a:r>
              <a:rPr lang="en" sz="2000" dirty="0">
                <a:latin typeface="Sarabun"/>
                <a:ea typeface="Sarabun"/>
                <a:cs typeface="Sarabun"/>
                <a:sym typeface="Sarabun"/>
              </a:rPr>
              <a:t> Asynchronous Function</a:t>
            </a:r>
            <a:endParaRPr sz="2000"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4" name="Google Shape;164;p34"/>
          <p:cNvSpPr/>
          <p:nvPr/>
        </p:nvSpPr>
        <p:spPr>
          <a:xfrm>
            <a:off x="5488624" y="1104399"/>
            <a:ext cx="1785600" cy="5742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arabun"/>
                <a:ea typeface="Sarabun"/>
                <a:cs typeface="Sarabun"/>
                <a:sym typeface="Sarabun"/>
              </a:rPr>
              <a:t>I am first</a:t>
            </a:r>
            <a:endParaRPr sz="1200"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5488624" y="1846623"/>
            <a:ext cx="1785600" cy="5742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arabun"/>
                <a:ea typeface="Sarabun"/>
                <a:cs typeface="Sarabun"/>
                <a:sym typeface="Sarabun"/>
              </a:rPr>
              <a:t>I am second</a:t>
            </a:r>
            <a:endParaRPr sz="1200"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6" name="Google Shape;166;p34"/>
          <p:cNvSpPr/>
          <p:nvPr/>
        </p:nvSpPr>
        <p:spPr>
          <a:xfrm>
            <a:off x="5488624" y="2618220"/>
            <a:ext cx="1785600" cy="5742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arabun"/>
                <a:ea typeface="Sarabun"/>
                <a:cs typeface="Sarabun"/>
                <a:sym typeface="Sarabun"/>
              </a:rPr>
              <a:t>I am third</a:t>
            </a:r>
            <a:endParaRPr sz="1200" dirty="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" name="Google Shape;166;p34">
            <a:extLst>
              <a:ext uri="{FF2B5EF4-FFF2-40B4-BE49-F238E27FC236}">
                <a16:creationId xmlns:a16="http://schemas.microsoft.com/office/drawing/2014/main" id="{36C197FE-D4EF-0DB7-3F13-B81A8F391CE7}"/>
              </a:ext>
            </a:extLst>
          </p:cNvPr>
          <p:cNvSpPr/>
          <p:nvPr/>
        </p:nvSpPr>
        <p:spPr>
          <a:xfrm>
            <a:off x="5488624" y="3387997"/>
            <a:ext cx="1785600" cy="5742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arabun"/>
                <a:ea typeface="Sarabun"/>
                <a:cs typeface="Sarabun"/>
                <a:sym typeface="Sarabun"/>
              </a:rPr>
              <a:t>I am fourth</a:t>
            </a:r>
            <a:endParaRPr sz="1200" dirty="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45D0C-3D05-1C7B-E602-3CD6C34B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6" y="980325"/>
            <a:ext cx="7196728" cy="350311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5" name="Google Shape;645;p89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rabi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 โค้ดใน Lab2 โดย แก้ไขโค้ดในไฟล์ app.js	 ใน route ‘/’ โดยใช้ async/await แทน Promise ดังนี้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rabi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ลองเรียก http://localhost:3000/users บน chrome เพื่อดูผลลัพธ์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6" name="Google Shape;646;p89"/>
          <p:cNvSpPr txBox="1"/>
          <p:nvPr/>
        </p:nvSpPr>
        <p:spPr>
          <a:xfrm>
            <a:off x="311700" y="1327450"/>
            <a:ext cx="3517800" cy="33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dirty="0" err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 dirty="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 dirty="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 dirty="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89"/>
          <p:cNvSpPr txBox="1"/>
          <p:nvPr/>
        </p:nvSpPr>
        <p:spPr>
          <a:xfrm>
            <a:off x="5456900" y="1327450"/>
            <a:ext cx="3517800" cy="33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8" name="Google Shape;648;p89"/>
          <p:cNvCxnSpPr/>
          <p:nvPr/>
        </p:nvCxnSpPr>
        <p:spPr>
          <a:xfrm>
            <a:off x="4064950" y="1496800"/>
            <a:ext cx="1156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89"/>
          <p:cNvSpPr txBox="1"/>
          <p:nvPr/>
        </p:nvSpPr>
        <p:spPr>
          <a:xfrm>
            <a:off x="311700" y="1758650"/>
            <a:ext cx="4170900" cy="223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89"/>
          <p:cNvSpPr txBox="1"/>
          <p:nvPr/>
        </p:nvSpPr>
        <p:spPr>
          <a:xfrm>
            <a:off x="4740525" y="2112650"/>
            <a:ext cx="412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89"/>
          <p:cNvSpPr txBox="1"/>
          <p:nvPr/>
        </p:nvSpPr>
        <p:spPr>
          <a:xfrm>
            <a:off x="5117425" y="1758650"/>
            <a:ext cx="3517800" cy="354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โค้ดเต็มๆอยู่หน้าถัดไป (ต้องแก้ตอนสร้าง connection ด้วย)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57" name="Google Shape;657;p90"/>
          <p:cNvSpPr txBox="1"/>
          <p:nvPr/>
        </p:nvSpPr>
        <p:spPr>
          <a:xfrm>
            <a:off x="4234950" y="109050"/>
            <a:ext cx="4715400" cy="492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'mysql2/promise'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/* GET users listing. */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createConnection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'codecamp'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 database 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9865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8889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ใส่ port ให้ถูกต้อง (default 3306, MAMP ใช้ 8889)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users[0]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classsrooms[0]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8" name="Google Shape;65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88" y="961200"/>
            <a:ext cx="3546276" cy="354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64" name="Google Shape;664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 database 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employees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classroom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classroom'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users: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employees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classsrooms: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classroom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listening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2"/>
          <p:cNvSpPr txBox="1">
            <a:spLocks noGrp="1"/>
          </p:cNvSpPr>
          <p:nvPr>
            <p:ph type="title"/>
          </p:nvPr>
        </p:nvSpPr>
        <p:spPr>
          <a:xfrm>
            <a:off x="0" y="2047075"/>
            <a:ext cx="9144000" cy="915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5" name="Google Shape;675;p9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Import ตารางและข้อมูลจากไฟล์</a:t>
            </a:r>
            <a:b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lang="en" sz="1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3"/>
              </a:rPr>
              <a:t>https://github.com/soncomqiq/pim_homework_day3/blob/main/hw_db.sql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สร้าง Project Express และ เชื่อมต่อ Database ที่ชื่อ pim_database_hw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rabun"/>
              <a:buAutoNum type="arabicPeriod"/>
            </a:pPr>
            <a:r>
              <a:rPr lang="en" sz="17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ที่มี 3 Endpoint ดังนี้</a:t>
            </a:r>
            <a:endParaRPr sz="17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/query-1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ดึงหนังสือมาแสดง 2 เล่มแรก ที่ชื่อมีตัวอักษร o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/query-2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หาว่าขายหนังสือได้กี่เล่ม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/query-3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หาว่ามีหนังสืออะไรบ้างที่ขายออก (แสดงแค่ ISBN ของหนังสือ)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แต่ละ Endpoint ให้แสดงผลลัพธ์เป็น Json ที่ถูกส่งออกมาจาก Backend Express</a:t>
            </a:r>
            <a:endParaRPr sz="1300"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ในการ Query Database ให้ใช้แบบ Promise</a:t>
            </a:r>
            <a:endParaRPr sz="1300"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1" name="Google Shape;681;p94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7" name="Google Shape;687;p95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connector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'%o%'"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"/query-2"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sum(amount) from sell_histories"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"/query-3"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distinct isbn FROM sell_histories;"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3" name="Google Shape;693;p96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ให้ทำต่อจาก Homework - 1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เพิ่ม Endpoint ขึ้นมาอีก 1 Endpoint โดย Endpoint นี้ให้แสดงผลลัพธ์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รายการขายทั้งหมดของพนักงานที่มีชื่อว่า Sandra Hoffman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โดยให้ Query เอา ID ของตาราง Employees มาก่อน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และนำ ID ของตาราง Employees ไป Query ต่อในตาราง Sell_Histories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*** ให้ใช้ Query แบบ Callback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9" name="Google Shape;699;p97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return response กลับไปหา client โดยแปลง record เป็น json array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5150925" y="3531350"/>
            <a:ext cx="3019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arabun"/>
                <a:ea typeface="Sarabun"/>
                <a:cs typeface="Sarabun"/>
                <a:sym typeface="Sarabun"/>
              </a:rPr>
              <a:t>Callback </a:t>
            </a:r>
            <a:r>
              <a:rPr lang="en" dirty="0" err="1">
                <a:latin typeface="Sarabun"/>
                <a:ea typeface="Sarabun"/>
                <a:cs typeface="Sarabun"/>
                <a:sym typeface="Sarabun"/>
              </a:rPr>
              <a:t>จะถูกเรีย</a:t>
            </a:r>
            <a:r>
              <a:rPr lang="th-TH" dirty="0" err="1">
                <a:latin typeface="Sarabun"/>
                <a:ea typeface="Sarabun"/>
                <a:cs typeface="Sarabun"/>
                <a:sym typeface="Sarabun"/>
              </a:rPr>
              <a:t>ก</a:t>
            </a:r>
            <a:r>
              <a:rPr lang="th-TH" dirty="0">
                <a:latin typeface="Sarabun"/>
                <a:ea typeface="Sarabun"/>
                <a:cs typeface="Sarabun"/>
                <a:sym typeface="Sarabun"/>
              </a:rPr>
              <a:t>ตามเวลาที่ </a:t>
            </a:r>
            <a:r>
              <a:rPr lang="en-US" dirty="0">
                <a:latin typeface="Sarabun"/>
                <a:ea typeface="Sarabun"/>
                <a:cs typeface="Sarabun"/>
                <a:sym typeface="Sarabun"/>
              </a:rPr>
              <a:t>set</a:t>
            </a:r>
            <a:r>
              <a:rPr lang="th-TH" dirty="0"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dirty="0">
                <a:latin typeface="Sarabun"/>
                <a:ea typeface="Sarabun"/>
                <a:cs typeface="Sarabun"/>
                <a:sym typeface="Sarabun"/>
              </a:rPr>
              <a:t>Timeout </a:t>
            </a:r>
            <a:r>
              <a:rPr lang="th-TH" dirty="0">
                <a:latin typeface="Sarabun"/>
                <a:ea typeface="Sarabun"/>
                <a:cs typeface="Sarabun"/>
                <a:sym typeface="Sarabun"/>
              </a:rPr>
              <a:t>ไว้</a:t>
            </a:r>
            <a:endParaRPr dirty="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FE4DB-A7D4-C782-4E21-BFBE9853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35" y="1096041"/>
            <a:ext cx="3511552" cy="315308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05" name="Google Shape;705;p98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"Hoffman";'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return response กลับไปหา client โดยแปลง record เป็น json array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1" name="Google Shape;711;p99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ทำแบบ Homework - 2 แต่ให้ใช้แบบ Promise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7" name="Google Shape;717;p100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23" name="Google Shape;723;p101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"Hoffman";'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29" name="Google Shape;729;p102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ทำแบบ Homework - 3 แต่ให้ใช้แบบ Await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35" name="Google Shape;735;p103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1" name="Google Shape;741;p104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7" name="Google Shape;747;p105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ทำต่อจาก Homework - 4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เพิ่ม Endpoint ขึ้นมาอีก 2 Endpoint โดย Endpoint นี้ให้แสดงผลลัพธ์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รายการขายของหนังสือที่ประกอบไปด้วยคำว่า “Mar”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ให้ Query เพื่อนำ ISBN ของตาราง Book ไปใช้ต่อใน Query ของรายการขาย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รายการขายของหนังสือที่ประกอบไปด้วยคำว่า “Mar” และถูกขายโดยพนักงานที่ชื่อว่า “Leslie Ellis”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ให้ใช้ Promise.all เพื่อ Query ISBN ของตาราง Books และ ID ของตาราง Employees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*** ทั้งนำ ID ของตาราง Books และ Employees ไปใช้ต่อใน Query รายการขาย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- 5 - Solution a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53" name="Google Shape;753;p106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'%mar%'"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`SELECT * FROM sell_histories where isbn IN ('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')`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- 5 - Solution b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59" name="Google Shape;759;p107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'%mar%'"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"Leslie" and lastname = "Ellis"'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all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empId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`SELECT * FROM sell_histories where isbn IN ('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') AND emp_id =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empId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234600" y="851100"/>
            <a:ext cx="544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Built-in โค้ดใน JS ที่ทำงานแบบ Asynchronous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311700" y="1309925"/>
            <a:ext cx="8668500" cy="3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rabun"/>
              <a:buChar char="●"/>
            </a:pP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setTimeout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(callback, time) - </a:t>
            </a:r>
            <a:r>
              <a:rPr lang="en" b="1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callback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จะถูกเรียกหลังจากที่ได้ตั้งเวลา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b="1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time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หน่วยเป็น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millisecond)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rabun"/>
              <a:buChar char="●"/>
            </a:pP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setInterval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callback,time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) - </a:t>
            </a:r>
            <a:r>
              <a:rPr lang="en" b="1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callback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จะถูกเรียกอย่างไม่รู้จบ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(loop) </a:t>
            </a: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ทุกๆ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เวลา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b="1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time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dirty="0" err="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หน่วยเป็น</a:t>
            </a:r>
            <a:r>
              <a:rPr lang="en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millisecond)</a:t>
            </a:r>
            <a:endParaRPr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772" y="3671476"/>
            <a:ext cx="3378375" cy="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773" y="2155075"/>
            <a:ext cx="4621701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6C4F34-B7FF-3B71-D578-EBA2DA0A7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84" y="3432326"/>
            <a:ext cx="2738659" cy="12863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4E022A-9D7D-7E19-CE77-074B0EC7A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84" y="1735857"/>
            <a:ext cx="3695870" cy="13677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665400" y="2811025"/>
            <a:ext cx="8309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lang="en" sz="1000" i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5912</Words>
  <Application>Microsoft Macintosh PowerPoint</Application>
  <PresentationFormat>On-screen Show (16:9)</PresentationFormat>
  <Paragraphs>787</Paragraphs>
  <Slides>79</Slides>
  <Notes>79</Notes>
  <HiddenSlides>12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Consolas</vt:lpstr>
      <vt:lpstr>Trirong</vt:lpstr>
      <vt:lpstr>Calibri</vt:lpstr>
      <vt:lpstr>Sarabun Medium</vt:lpstr>
      <vt:lpstr>Courier New</vt:lpstr>
      <vt:lpstr>Roboto</vt:lpstr>
      <vt:lpstr>Sarabun</vt:lpstr>
      <vt:lpstr>Trirong Medium</vt:lpstr>
      <vt:lpstr>Arial</vt:lpstr>
      <vt:lpstr>Simple Light</vt:lpstr>
      <vt:lpstr>Office Theme</vt:lpstr>
      <vt:lpstr>Promise, Async, Await</vt:lpstr>
      <vt:lpstr>เนื้อหา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Asynchronous คืออะไร</vt:lpstr>
      <vt:lpstr>Callback Function</vt:lpstr>
      <vt:lpstr>What is Callback Function</vt:lpstr>
      <vt:lpstr>Why we use callback?</vt:lpstr>
      <vt:lpstr>Callback Function เมื่อได้รับ Data แล้ว</vt:lpstr>
      <vt:lpstr>ตัวอย่าง Callback</vt:lpstr>
      <vt:lpstr>Callback Hell คืออะไร</vt:lpstr>
      <vt:lpstr>Callback Hell คืออะไร</vt:lpstr>
      <vt:lpstr>Callback Hell คืออะไร</vt:lpstr>
      <vt:lpstr>Promise คืออะไร</vt:lpstr>
      <vt:lpstr>Promise คืออะไร</vt:lpstr>
      <vt:lpstr>Promise คืออะไร</vt:lpstr>
      <vt:lpstr>Promise คืออะไร - Sequence</vt:lpstr>
      <vt:lpstr>Promise คืออะไร - ตัวอย่าง</vt:lpstr>
      <vt:lpstr>Promise คืออะไร - สถานะของ Promise</vt:lpstr>
      <vt:lpstr>Promise คืออะไร - then() , catch()</vt:lpstr>
      <vt:lpstr>Promise คืออะไร - catch() ตัวอย่าง</vt:lpstr>
      <vt:lpstr>Promise คืออะไร - catch() ตัวอย่าง</vt:lpstr>
      <vt:lpstr>Promise คืออะไร - การทำงานของ Promise</vt:lpstr>
      <vt:lpstr>Promise คืออะไร - การทำงานของ Promise</vt:lpstr>
      <vt:lpstr>Promise คืออะไร - Promise.all()  </vt:lpstr>
      <vt:lpstr>Promise คืออะไร - ตัวอย่างของ Promise.all()  </vt:lpstr>
      <vt:lpstr>Asynchronous คืออะไร - Lab 1</vt:lpstr>
      <vt:lpstr>Asynchronous คืออะไร - Lab 1</vt:lpstr>
      <vt:lpstr>Asynchronous คืออะไร - Lab 1</vt:lpstr>
      <vt:lpstr>Asynchronous คืออะไร - Lab 1</vt:lpstr>
      <vt:lpstr>Async และ Await คืออะไร</vt:lpstr>
      <vt:lpstr>Async, Await คืออะไร</vt:lpstr>
      <vt:lpstr>Async, Await คืออะไร</vt:lpstr>
      <vt:lpstr>Callback</vt:lpstr>
      <vt:lpstr>Promise</vt:lpstr>
      <vt:lpstr>Async Await</vt:lpstr>
      <vt:lpstr>Async, Await คืออะไร - ตัวอย่าง</vt:lpstr>
      <vt:lpstr>Async, Await คืออะไร - ตัวอย่าง</vt:lpstr>
      <vt:lpstr>Async, Await คืออะไร - ลองเปลี่ยนเป็น Promise</vt:lpstr>
      <vt:lpstr>Async, Await คืออะไร - แบบใช้ Arrow Function</vt:lpstr>
      <vt:lpstr>Async, Await คืออะไร - ตัวอย่าง</vt:lpstr>
      <vt:lpstr>Async, Await คืออะไร - ตัวอย่าง</vt:lpstr>
      <vt:lpstr>Async, Await คืออะไร - ตัวอย่าง</vt:lpstr>
      <vt:lpstr>Async, Await คืออะไร - ตัวอย่าง</vt:lpstr>
      <vt:lpstr>Example</vt:lpstr>
      <vt:lpstr>Asynchronous คืออะไร - Lab 2</vt:lpstr>
      <vt:lpstr>Asynchronous คืออะไร - Lab 2</vt:lpstr>
      <vt:lpstr>Solution</vt:lpstr>
      <vt:lpstr>Homework</vt:lpstr>
      <vt:lpstr>Homework - 1</vt:lpstr>
      <vt:lpstr>Homework - 1 - Code เริ่มต้น</vt:lpstr>
      <vt:lpstr>Homework - 1 - Solution</vt:lpstr>
      <vt:lpstr>Homework - 2</vt:lpstr>
      <vt:lpstr>Homework - 2 - Code เริ่มต้น</vt:lpstr>
      <vt:lpstr>Homework - 2 - Solution</vt:lpstr>
      <vt:lpstr>Homework - 3</vt:lpstr>
      <vt:lpstr>Homework - 3 - Code เริ่มต้น</vt:lpstr>
      <vt:lpstr>Homework - 3 - Solution</vt:lpstr>
      <vt:lpstr>Homework - 4</vt:lpstr>
      <vt:lpstr>Homework - 4 - Code เริ่มต้น</vt:lpstr>
      <vt:lpstr>Homework - 4 - Solution</vt:lpstr>
      <vt:lpstr>Homework - 5</vt:lpstr>
      <vt:lpstr>Homework - 5 - Solution a</vt:lpstr>
      <vt:lpstr>Homework - 5 - Solution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Promise, Async, Await</dc:title>
  <cp:lastModifiedBy>Pongsiri Pisutakarathada</cp:lastModifiedBy>
  <cp:revision>3</cp:revision>
  <dcterms:modified xsi:type="dcterms:W3CDTF">2023-06-17T21:24:11Z</dcterms:modified>
</cp:coreProperties>
</file>